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0737F-C8E7-4D5F-8071-D5E52F85F713}" type="datetimeFigureOut">
              <a:rPr lang="hr-HR" smtClean="0"/>
              <a:t>10.9.2021.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68C11-2ECA-4999-864E-29AF8B2ECA5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057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68C11-2ECA-4999-864E-29AF8B2ECA50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694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2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2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1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1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6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7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9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5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7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E2EBE-298E-8D4C-B05E-9D143516E8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758D2-9B86-934F-A179-E8C62C380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2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924" y="2710337"/>
            <a:ext cx="8412126" cy="2246727"/>
          </a:xfrm>
        </p:spPr>
        <p:txBody>
          <a:bodyPr>
            <a:noAutofit/>
          </a:bodyPr>
          <a:lstStyle/>
          <a:p>
            <a:pPr algn="l"/>
            <a:r>
              <a:rPr lang="en-US" sz="1800" b="1" dirty="0" err="1">
                <a:cs typeface="Times New Roman"/>
              </a:rPr>
              <a:t>Naziv</a:t>
            </a:r>
            <a:r>
              <a:rPr lang="en-US" sz="1800" b="1" dirty="0">
                <a:cs typeface="Times New Roman"/>
              </a:rPr>
              <a:t> </a:t>
            </a:r>
            <a:r>
              <a:rPr lang="hr-HR" sz="1800" b="1" dirty="0" smtClean="0">
                <a:cs typeface="Times New Roman"/>
              </a:rPr>
              <a:t>operacije</a:t>
            </a:r>
            <a:r>
              <a:rPr lang="en-US" sz="1800" b="1" dirty="0" smtClean="0">
                <a:cs typeface="Times New Roman"/>
              </a:rPr>
              <a:t>:</a:t>
            </a:r>
            <a:r>
              <a:rPr lang="hr-HR" sz="1800" b="1" dirty="0" smtClean="0">
                <a:cs typeface="Times New Roman"/>
              </a:rPr>
              <a:t> Sanacija oštećenja prouzrokovanih potresom na objektima Stomatološkog fakulteta u </a:t>
            </a:r>
            <a:r>
              <a:rPr lang="hr-HR" sz="1800" b="1" dirty="0" smtClean="0">
                <a:cs typeface="Times New Roman"/>
              </a:rPr>
              <a:t>Zagrebu FSEU.2021.MZO.047</a:t>
            </a:r>
            <a:r>
              <a:rPr lang="en-US" sz="1800" i="1" dirty="0" smtClean="0">
                <a:effectLst/>
                <a:cs typeface="Times New Roman"/>
              </a:rPr>
              <a:t/>
            </a:r>
            <a:br>
              <a:rPr lang="en-US" sz="1800" i="1" dirty="0" smtClean="0">
                <a:effectLst/>
                <a:cs typeface="Times New Roman"/>
              </a:rPr>
            </a:br>
            <a:r>
              <a:rPr lang="en-US" sz="1800" dirty="0" err="1" smtClean="0">
                <a:cs typeface="Times New Roman"/>
              </a:rPr>
              <a:t>Naziv</a:t>
            </a:r>
            <a:r>
              <a:rPr lang="en-US" sz="1800" dirty="0" smtClean="0">
                <a:cs typeface="Times New Roman"/>
              </a:rPr>
              <a:t> </a:t>
            </a:r>
            <a:r>
              <a:rPr lang="en-US" sz="1800" dirty="0" err="1" smtClean="0">
                <a:cs typeface="Times New Roman"/>
              </a:rPr>
              <a:t>korisnika</a:t>
            </a:r>
            <a:r>
              <a:rPr lang="en-US" sz="1800" dirty="0" smtClean="0">
                <a:cs typeface="Times New Roman"/>
              </a:rPr>
              <a:t>: </a:t>
            </a:r>
            <a:r>
              <a:rPr lang="ta-IN" sz="1800" b="1" i="1" dirty="0" smtClean="0">
                <a:cs typeface="Times New Roman"/>
              </a:rPr>
              <a:t>Sveučilište </a:t>
            </a:r>
            <a:r>
              <a:rPr lang="ta-IN" sz="1800" b="1" i="1" dirty="0">
                <a:cs typeface="Times New Roman"/>
              </a:rPr>
              <a:t>u </a:t>
            </a:r>
            <a:r>
              <a:rPr lang="ta-IN" sz="1800" b="1" i="1" dirty="0" smtClean="0">
                <a:cs typeface="Times New Roman"/>
              </a:rPr>
              <a:t>Zagrebu</a:t>
            </a:r>
            <a:r>
              <a:rPr lang="en-GB" sz="1800" b="1" i="1" dirty="0" smtClean="0">
                <a:cs typeface="Times New Roman"/>
              </a:rPr>
              <a:t>,</a:t>
            </a:r>
            <a:r>
              <a:rPr lang="ta-IN" sz="1800" b="1" i="1" dirty="0" smtClean="0">
                <a:cs typeface="Times New Roman"/>
              </a:rPr>
              <a:t> </a:t>
            </a:r>
            <a:r>
              <a:rPr lang="ta-IN" sz="1800" b="1" i="1" dirty="0">
                <a:cs typeface="Times New Roman"/>
              </a:rPr>
              <a:t>Stomatološki fakultet</a:t>
            </a:r>
            <a:r>
              <a:rPr lang="en-US" sz="1800" i="1" dirty="0">
                <a:cs typeface="Times New Roman"/>
              </a:rPr>
              <a:t/>
            </a:r>
            <a:br>
              <a:rPr lang="en-US" sz="1800" i="1" dirty="0">
                <a:cs typeface="Times New Roman"/>
              </a:rPr>
            </a:br>
            <a:r>
              <a:rPr lang="en-US" sz="1800" dirty="0" err="1" smtClean="0">
                <a:cs typeface="Times New Roman"/>
              </a:rPr>
              <a:t>Ukupna</a:t>
            </a:r>
            <a:r>
              <a:rPr lang="en-US" sz="1800" dirty="0" smtClean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vrijednost</a:t>
            </a:r>
            <a:r>
              <a:rPr lang="en-US" sz="1800" dirty="0">
                <a:cs typeface="Times New Roman"/>
              </a:rPr>
              <a:t> </a:t>
            </a:r>
            <a:r>
              <a:rPr lang="hr-HR" sz="1800" dirty="0" smtClean="0">
                <a:cs typeface="Times New Roman"/>
              </a:rPr>
              <a:t>operacije</a:t>
            </a:r>
            <a:r>
              <a:rPr lang="en-US" sz="1800" dirty="0" smtClean="0">
                <a:cs typeface="Times New Roman"/>
              </a:rPr>
              <a:t>: </a:t>
            </a:r>
            <a:r>
              <a:rPr lang="hr-HR" sz="1800" i="1" dirty="0">
                <a:cs typeface="Times New Roman"/>
              </a:rPr>
              <a:t>413.256,72 HRK</a:t>
            </a:r>
            <a:br>
              <a:rPr lang="hr-HR" sz="1800" i="1" dirty="0">
                <a:cs typeface="Times New Roman"/>
              </a:rPr>
            </a:br>
            <a:r>
              <a:rPr lang="en-US" sz="1800" dirty="0" smtClean="0">
                <a:cs typeface="Times New Roman"/>
              </a:rPr>
              <a:t>EU </a:t>
            </a:r>
            <a:r>
              <a:rPr lang="en-US" sz="1800" dirty="0" err="1">
                <a:cs typeface="Times New Roman"/>
              </a:rPr>
              <a:t>sufinanciranje</a:t>
            </a:r>
            <a:r>
              <a:rPr lang="en-US" sz="1800" dirty="0">
                <a:cs typeface="Times New Roman"/>
              </a:rPr>
              <a:t> </a:t>
            </a:r>
            <a:r>
              <a:rPr lang="hr-HR" sz="1800" dirty="0" smtClean="0">
                <a:cs typeface="Times New Roman"/>
              </a:rPr>
              <a:t>operacije</a:t>
            </a:r>
            <a:r>
              <a:rPr lang="en-US" sz="1800" dirty="0" smtClean="0">
                <a:cs typeface="Times New Roman"/>
              </a:rPr>
              <a:t>: </a:t>
            </a:r>
            <a:r>
              <a:rPr lang="hr-HR" sz="1800" i="1" dirty="0" smtClean="0">
                <a:cs typeface="Times New Roman"/>
              </a:rPr>
              <a:t>413.256,72 HRK</a:t>
            </a:r>
            <a:r>
              <a:rPr lang="ta-IN" sz="1800" i="1" dirty="0" smtClean="0">
                <a:cs typeface="Times New Roman"/>
              </a:rPr>
              <a:t/>
            </a:r>
            <a:br>
              <a:rPr lang="ta-IN" sz="1800" i="1" dirty="0" smtClean="0">
                <a:cs typeface="Times New Roman"/>
              </a:rPr>
            </a:br>
            <a:r>
              <a:rPr lang="en-US" sz="1800" dirty="0" err="1" smtClean="0">
                <a:cs typeface="Times New Roman"/>
              </a:rPr>
              <a:t>Razdoblje</a:t>
            </a:r>
            <a:r>
              <a:rPr lang="en-US" sz="1800" dirty="0" smtClean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provedbe</a:t>
            </a:r>
            <a:r>
              <a:rPr lang="en-US" sz="1800" dirty="0">
                <a:cs typeface="Times New Roman"/>
              </a:rPr>
              <a:t> </a:t>
            </a:r>
            <a:r>
              <a:rPr lang="hr-HR" sz="1800" dirty="0" smtClean="0">
                <a:cs typeface="Times New Roman"/>
              </a:rPr>
              <a:t>operacije</a:t>
            </a:r>
            <a:r>
              <a:rPr lang="en-US" sz="1800" i="1" dirty="0" smtClean="0">
                <a:cs typeface="Times New Roman"/>
              </a:rPr>
              <a:t>: </a:t>
            </a:r>
            <a:r>
              <a:rPr lang="hr-HR" sz="1800" i="1" dirty="0" smtClean="0">
                <a:cs typeface="Times New Roman"/>
              </a:rPr>
              <a:t>22. </a:t>
            </a:r>
            <a:r>
              <a:rPr lang="hr-HR" sz="1800" i="1" dirty="0" smtClean="0">
                <a:cs typeface="Times New Roman"/>
              </a:rPr>
              <a:t>ožujka </a:t>
            </a:r>
            <a:r>
              <a:rPr lang="hr-HR" sz="1800" i="1" dirty="0" smtClean="0">
                <a:cs typeface="Times New Roman"/>
              </a:rPr>
              <a:t>2020</a:t>
            </a:r>
            <a:r>
              <a:rPr lang="ta-IN" sz="1800" i="1" dirty="0" smtClean="0">
                <a:cs typeface="Times New Roman"/>
              </a:rPr>
              <a:t>. – </a:t>
            </a:r>
            <a:r>
              <a:rPr lang="hr-HR" sz="1800" i="1" dirty="0" smtClean="0">
                <a:cs typeface="Times New Roman"/>
              </a:rPr>
              <a:t>1. </a:t>
            </a:r>
            <a:r>
              <a:rPr lang="hr-HR" sz="1800" i="1" dirty="0" smtClean="0">
                <a:cs typeface="Times New Roman"/>
              </a:rPr>
              <a:t>svibnja</a:t>
            </a:r>
            <a:r>
              <a:rPr lang="ta-IN" sz="1800" i="1" dirty="0" smtClean="0">
                <a:cs typeface="Times New Roman"/>
              </a:rPr>
              <a:t> </a:t>
            </a:r>
            <a:r>
              <a:rPr lang="hr-HR" sz="1800" i="1" dirty="0" smtClean="0">
                <a:cs typeface="Times New Roman"/>
              </a:rPr>
              <a:t>2022</a:t>
            </a:r>
            <a:r>
              <a:rPr lang="ta-IN" sz="1800" i="1" dirty="0" smtClean="0">
                <a:cs typeface="Times New Roman"/>
              </a:rPr>
              <a:t>.</a:t>
            </a:r>
            <a:r>
              <a:rPr lang="ta-IN" sz="1800" b="1" i="1" dirty="0">
                <a:latin typeface="Times New Roman"/>
                <a:cs typeface="Times New Roman"/>
              </a:rPr>
              <a:t/>
            </a:r>
            <a:br>
              <a:rPr lang="ta-IN" sz="1800" b="1" i="1" dirty="0">
                <a:latin typeface="Times New Roman"/>
                <a:cs typeface="Times New Roman"/>
              </a:rPr>
            </a:br>
            <a:endParaRPr lang="en-US" sz="1800" b="1" i="1" dirty="0">
              <a:latin typeface="Times New Roman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30" y="455294"/>
            <a:ext cx="1613760" cy="1073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84237" y="5430248"/>
            <a:ext cx="8214075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baseline="30000" dirty="0">
              <a:latin typeface="+mj-lt"/>
              <a:cs typeface="Times New Roman"/>
            </a:endParaRPr>
          </a:p>
          <a:p>
            <a:r>
              <a:rPr lang="hr-HR" sz="2800" b="1" baseline="30000" dirty="0" smtClean="0">
                <a:latin typeface="+mj-lt"/>
                <a:cs typeface="Times New Roman"/>
              </a:rPr>
              <a:t>Operaciju</a:t>
            </a:r>
            <a:r>
              <a:rPr lang="en-US" sz="2800" b="1" baseline="30000" dirty="0" smtClean="0">
                <a:latin typeface="+mj-lt"/>
                <a:cs typeface="Times New Roman"/>
              </a:rPr>
              <a:t> </a:t>
            </a:r>
            <a:r>
              <a:rPr lang="en-US" sz="2800" b="1" baseline="30000" dirty="0">
                <a:latin typeface="+mj-lt"/>
                <a:cs typeface="Times New Roman"/>
              </a:rPr>
              <a:t>je </a:t>
            </a:r>
            <a:r>
              <a:rPr lang="en-US" sz="2800" b="1" baseline="30000" dirty="0" err="1">
                <a:latin typeface="+mj-lt"/>
                <a:cs typeface="Times New Roman"/>
              </a:rPr>
              <a:t>sufinancirala</a:t>
            </a:r>
            <a:r>
              <a:rPr lang="en-US" sz="2800" b="1" baseline="30000" dirty="0">
                <a:latin typeface="+mj-lt"/>
                <a:cs typeface="Times New Roman"/>
              </a:rPr>
              <a:t> </a:t>
            </a:r>
            <a:r>
              <a:rPr lang="en-US" sz="2800" b="1" baseline="30000" dirty="0" err="1">
                <a:latin typeface="+mj-lt"/>
                <a:cs typeface="Times New Roman"/>
              </a:rPr>
              <a:t>Europska</a:t>
            </a:r>
            <a:r>
              <a:rPr lang="en-US" sz="2800" b="1" baseline="30000" dirty="0">
                <a:latin typeface="+mj-lt"/>
                <a:cs typeface="Times New Roman"/>
              </a:rPr>
              <a:t> </a:t>
            </a:r>
            <a:r>
              <a:rPr lang="en-US" sz="2800" b="1" baseline="30000" dirty="0" err="1">
                <a:latin typeface="+mj-lt"/>
                <a:cs typeface="Times New Roman"/>
              </a:rPr>
              <a:t>unija</a:t>
            </a:r>
            <a:r>
              <a:rPr lang="en-US" sz="2800" b="1" baseline="30000" dirty="0">
                <a:latin typeface="+mj-lt"/>
                <a:cs typeface="Times New Roman"/>
              </a:rPr>
              <a:t> </a:t>
            </a:r>
            <a:r>
              <a:rPr lang="en-US" sz="2800" b="1" baseline="30000" dirty="0" err="1">
                <a:latin typeface="+mj-lt"/>
                <a:cs typeface="Times New Roman"/>
              </a:rPr>
              <a:t>iz</a:t>
            </a:r>
            <a:r>
              <a:rPr lang="en-US" sz="2800" b="1" baseline="30000" dirty="0">
                <a:latin typeface="+mj-lt"/>
                <a:cs typeface="Times New Roman"/>
              </a:rPr>
              <a:t> </a:t>
            </a:r>
            <a:r>
              <a:rPr lang="hr-HR" sz="2800" b="1" baseline="30000" dirty="0" smtClean="0">
                <a:latin typeface="+mj-lt"/>
                <a:cs typeface="Times New Roman"/>
              </a:rPr>
              <a:t>Fonda solidarnosti </a:t>
            </a:r>
            <a:r>
              <a:rPr lang="en-GB" sz="2800" b="1" baseline="30000" dirty="0" err="1" smtClean="0">
                <a:latin typeface="+mj-lt"/>
                <a:cs typeface="Times New Roman"/>
              </a:rPr>
              <a:t>Europsk</a:t>
            </a:r>
            <a:r>
              <a:rPr lang="hr-HR" sz="2800" b="1" baseline="30000" dirty="0" smtClean="0">
                <a:latin typeface="+mj-lt"/>
                <a:cs typeface="Times New Roman"/>
              </a:rPr>
              <a:t>e unije</a:t>
            </a:r>
            <a:endParaRPr lang="en-US" sz="2800" b="1" dirty="0">
              <a:latin typeface="+mj-lt"/>
              <a:cs typeface="Times New Roman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605" y="455294"/>
            <a:ext cx="1132969" cy="1132969"/>
          </a:xfrm>
          <a:prstGeom prst="rect">
            <a:avLst/>
          </a:prstGeom>
        </p:spPr>
      </p:pic>
      <p:sp>
        <p:nvSpPr>
          <p:cNvPr id="3" name="Pravokutnik 2"/>
          <p:cNvSpPr/>
          <p:nvPr/>
        </p:nvSpPr>
        <p:spPr>
          <a:xfrm>
            <a:off x="584237" y="1631263"/>
            <a:ext cx="23353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Europska unija</a:t>
            </a:r>
          </a:p>
          <a:p>
            <a:r>
              <a:rPr lang="hr-HR" sz="11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Fond solidarnosti Europske unije</a:t>
            </a:r>
            <a:r>
              <a:rPr lang="hr-HR" sz="1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endParaRPr lang="hr-HR" sz="11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4145" y="503217"/>
            <a:ext cx="3633220" cy="102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32</Words>
  <Application>Microsoft Office PowerPoint</Application>
  <PresentationFormat>Prikaz na zaslonu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Latha</vt:lpstr>
      <vt:lpstr>Times New Roman</vt:lpstr>
      <vt:lpstr>Office Theme</vt:lpstr>
      <vt:lpstr>Naziv operacije: Sanacija oštećenja prouzrokovanih potresom na objektima Stomatološkog fakulteta u Zagrebu FSEU.2021.MZO.047 Naziv korisnika: Sveučilište u Zagrebu, Stomatološki fakultet Ukupna vrijednost operacije: 413.256,72 HRK EU sufinanciranje operacije: 413.256,72 HRK Razdoblje provedbe operacije: 22. ožujka 2020. – 1. svibnja 2022. </vt:lpstr>
    </vt:vector>
  </TitlesOfParts>
  <Company>Stomatološki Fakultet u Zagrebu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Naziv projekta: Naziv korisnika: Studenti 6. godine integriranog studija Ukupna vrijednost projekta:  EU sufinanciranje projekta:  Razdoblje provedbe projekta: 1. svibnja 2015. – 31. prosinca 2016. Izvođač radova:  Sveučilište u Zagrebu Stomatološki fakultet</dc:title>
  <dc:creator>Hrvoje Brkić</dc:creator>
  <cp:lastModifiedBy>Denis Vojvodic</cp:lastModifiedBy>
  <cp:revision>15</cp:revision>
  <dcterms:created xsi:type="dcterms:W3CDTF">2015-09-06T14:31:56Z</dcterms:created>
  <dcterms:modified xsi:type="dcterms:W3CDTF">2021-09-10T10:23:34Z</dcterms:modified>
</cp:coreProperties>
</file>